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141415216" r:id="rId2"/>
  </p:sldIdLst>
  <p:sldSz cx="12192000" cy="6858000"/>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3" d="100"/>
          <a:sy n="93" d="100"/>
        </p:scale>
        <p:origin x="30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原国 政直" userId="45c645048fbc9bb8" providerId="LiveId" clId="{DAF0BB06-BE3B-4E51-823D-C4C5FF7DCA66}"/>
    <pc:docChg chg="undo custSel addSld delSld modSld sldOrd">
      <pc:chgData name="原国 政直" userId="45c645048fbc9bb8" providerId="LiveId" clId="{DAF0BB06-BE3B-4E51-823D-C4C5FF7DCA66}" dt="2022-06-12T01:46:32.278" v="687" actId="22"/>
      <pc:docMkLst>
        <pc:docMk/>
      </pc:docMkLst>
      <pc:sldChg chg="modSp mod">
        <pc:chgData name="原国 政直" userId="45c645048fbc9bb8" providerId="LiveId" clId="{DAF0BB06-BE3B-4E51-823D-C4C5FF7DCA66}" dt="2022-06-12T01:39:37.969" v="673" actId="207"/>
        <pc:sldMkLst>
          <pc:docMk/>
          <pc:sldMk cId="805935666" sldId="2141415017"/>
        </pc:sldMkLst>
        <pc:spChg chg="mod">
          <ac:chgData name="原国 政直" userId="45c645048fbc9bb8" providerId="LiveId" clId="{DAF0BB06-BE3B-4E51-823D-C4C5FF7DCA66}" dt="2022-06-12T01:39:09.287" v="671" actId="1076"/>
          <ac:spMkLst>
            <pc:docMk/>
            <pc:sldMk cId="805935666" sldId="2141415017"/>
            <ac:spMk id="46" creationId="{F445D055-9FBD-E776-D38B-79A91C7822F4}"/>
          </ac:spMkLst>
        </pc:spChg>
        <pc:graphicFrameChg chg="mod modGraphic">
          <ac:chgData name="原国 政直" userId="45c645048fbc9bb8" providerId="LiveId" clId="{DAF0BB06-BE3B-4E51-823D-C4C5FF7DCA66}" dt="2022-06-12T01:39:37.969" v="673" actId="207"/>
          <ac:graphicFrameMkLst>
            <pc:docMk/>
            <pc:sldMk cId="805935666" sldId="2141415017"/>
            <ac:graphicFrameMk id="2" creationId="{D118E102-5013-EB3F-EED8-5A625F5D24A5}"/>
          </ac:graphicFrameMkLst>
        </pc:graphicFrameChg>
      </pc:sldChg>
      <pc:sldChg chg="del">
        <pc:chgData name="原国 政直" userId="45c645048fbc9bb8" providerId="LiveId" clId="{DAF0BB06-BE3B-4E51-823D-C4C5FF7DCA66}" dt="2022-06-12T01:07:12.382" v="7" actId="47"/>
        <pc:sldMkLst>
          <pc:docMk/>
          <pc:sldMk cId="1976722658" sldId="2141415019"/>
        </pc:sldMkLst>
      </pc:sldChg>
      <pc:sldChg chg="del ord">
        <pc:chgData name="原国 政直" userId="45c645048fbc9bb8" providerId="LiveId" clId="{DAF0BB06-BE3B-4E51-823D-C4C5FF7DCA66}" dt="2022-06-12T01:07:14.603" v="8" actId="47"/>
        <pc:sldMkLst>
          <pc:docMk/>
          <pc:sldMk cId="1155569249" sldId="2141415020"/>
        </pc:sldMkLst>
      </pc:sldChg>
      <pc:sldChg chg="del ord">
        <pc:chgData name="原国 政直" userId="45c645048fbc9bb8" providerId="LiveId" clId="{DAF0BB06-BE3B-4E51-823D-C4C5FF7DCA66}" dt="2022-06-12T01:07:11.718" v="6" actId="47"/>
        <pc:sldMkLst>
          <pc:docMk/>
          <pc:sldMk cId="1573350212" sldId="2141415021"/>
        </pc:sldMkLst>
      </pc:sldChg>
      <pc:sldChg chg="addSp delSp modSp new mod">
        <pc:chgData name="原国 政直" userId="45c645048fbc9bb8" providerId="LiveId" clId="{DAF0BB06-BE3B-4E51-823D-C4C5FF7DCA66}" dt="2022-06-12T01:10:59.181" v="356" actId="121"/>
        <pc:sldMkLst>
          <pc:docMk/>
          <pc:sldMk cId="1359483302" sldId="2141415038"/>
        </pc:sldMkLst>
        <pc:spChg chg="del">
          <ac:chgData name="原国 政直" userId="45c645048fbc9bb8" providerId="LiveId" clId="{DAF0BB06-BE3B-4E51-823D-C4C5FF7DCA66}" dt="2022-06-12T01:07:29.716" v="10" actId="478"/>
          <ac:spMkLst>
            <pc:docMk/>
            <pc:sldMk cId="1359483302" sldId="2141415038"/>
            <ac:spMk id="2" creationId="{058CD11A-8432-2E2D-1FF4-A9208E832A8A}"/>
          </ac:spMkLst>
        </pc:spChg>
        <pc:spChg chg="del">
          <ac:chgData name="原国 政直" userId="45c645048fbc9bb8" providerId="LiveId" clId="{DAF0BB06-BE3B-4E51-823D-C4C5FF7DCA66}" dt="2022-06-12T01:07:31.721" v="11" actId="478"/>
          <ac:spMkLst>
            <pc:docMk/>
            <pc:sldMk cId="1359483302" sldId="2141415038"/>
            <ac:spMk id="3" creationId="{67F42A04-922F-34C2-5A91-07D8E98D18DA}"/>
          </ac:spMkLst>
        </pc:spChg>
        <pc:spChg chg="add mod">
          <ac:chgData name="原国 政直" userId="45c645048fbc9bb8" providerId="LiveId" clId="{DAF0BB06-BE3B-4E51-823D-C4C5FF7DCA66}" dt="2022-06-12T01:08:10.887" v="86" actId="403"/>
          <ac:spMkLst>
            <pc:docMk/>
            <pc:sldMk cId="1359483302" sldId="2141415038"/>
            <ac:spMk id="4" creationId="{5C6E03F7-7314-9181-64E0-53689E678920}"/>
          </ac:spMkLst>
        </pc:spChg>
        <pc:spChg chg="add mod">
          <ac:chgData name="原国 政直" userId="45c645048fbc9bb8" providerId="LiveId" clId="{DAF0BB06-BE3B-4E51-823D-C4C5FF7DCA66}" dt="2022-06-12T01:09:55.344" v="257" actId="1076"/>
          <ac:spMkLst>
            <pc:docMk/>
            <pc:sldMk cId="1359483302" sldId="2141415038"/>
            <ac:spMk id="5" creationId="{D2A5ED36-A18D-6EBB-E5E0-DE121EBF3FFF}"/>
          </ac:spMkLst>
        </pc:spChg>
        <pc:spChg chg="add mod">
          <ac:chgData name="原国 政直" userId="45c645048fbc9bb8" providerId="LiveId" clId="{DAF0BB06-BE3B-4E51-823D-C4C5FF7DCA66}" dt="2022-06-12T01:10:59.181" v="356" actId="121"/>
          <ac:spMkLst>
            <pc:docMk/>
            <pc:sldMk cId="1359483302" sldId="2141415038"/>
            <ac:spMk id="6" creationId="{4C58E13A-FCBF-6983-DD1A-2C244F58619D}"/>
          </ac:spMkLst>
        </pc:spChg>
      </pc:sldChg>
      <pc:sldChg chg="addSp delSp modSp new mod">
        <pc:chgData name="原国 政直" userId="45c645048fbc9bb8" providerId="LiveId" clId="{DAF0BB06-BE3B-4E51-823D-C4C5FF7DCA66}" dt="2022-06-12T01:42:28.442" v="685"/>
        <pc:sldMkLst>
          <pc:docMk/>
          <pc:sldMk cId="2395987326" sldId="2141415039"/>
        </pc:sldMkLst>
        <pc:spChg chg="del">
          <ac:chgData name="原国 政直" userId="45c645048fbc9bb8" providerId="LiveId" clId="{DAF0BB06-BE3B-4E51-823D-C4C5FF7DCA66}" dt="2022-06-12T01:41:15.206" v="677" actId="478"/>
          <ac:spMkLst>
            <pc:docMk/>
            <pc:sldMk cId="2395987326" sldId="2141415039"/>
            <ac:spMk id="2" creationId="{0F318C63-9466-41A8-CE93-82268B2D089B}"/>
          </ac:spMkLst>
        </pc:spChg>
        <pc:spChg chg="del">
          <ac:chgData name="原国 政直" userId="45c645048fbc9bb8" providerId="LiveId" clId="{DAF0BB06-BE3B-4E51-823D-C4C5FF7DCA66}" dt="2022-06-12T01:41:11.393" v="676" actId="478"/>
          <ac:spMkLst>
            <pc:docMk/>
            <pc:sldMk cId="2395987326" sldId="2141415039"/>
            <ac:spMk id="3" creationId="{768CB04B-33E3-2781-400E-002D6055EB28}"/>
          </ac:spMkLst>
        </pc:spChg>
        <pc:spChg chg="add mod">
          <ac:chgData name="原国 政直" userId="45c645048fbc9bb8" providerId="LiveId" clId="{DAF0BB06-BE3B-4E51-823D-C4C5FF7DCA66}" dt="2022-06-12T01:42:28.442" v="685"/>
          <ac:spMkLst>
            <pc:docMk/>
            <pc:sldMk cId="2395987326" sldId="2141415039"/>
            <ac:spMk id="6" creationId="{2CFE48CB-0266-F9E5-D4AF-CD96B13C35A1}"/>
          </ac:spMkLst>
        </pc:spChg>
        <pc:picChg chg="add mod">
          <ac:chgData name="原国 政直" userId="45c645048fbc9bb8" providerId="LiveId" clId="{DAF0BB06-BE3B-4E51-823D-C4C5FF7DCA66}" dt="2022-06-12T01:42:04.181" v="684" actId="1076"/>
          <ac:picMkLst>
            <pc:docMk/>
            <pc:sldMk cId="2395987326" sldId="2141415039"/>
            <ac:picMk id="5" creationId="{04C33021-C3BB-781A-8D43-A3F02350A9DE}"/>
          </ac:picMkLst>
        </pc:picChg>
      </pc:sldChg>
      <pc:sldChg chg="addSp delSp modSp new del mod">
        <pc:chgData name="原国 政直" userId="45c645048fbc9bb8" providerId="LiveId" clId="{DAF0BB06-BE3B-4E51-823D-C4C5FF7DCA66}" dt="2022-06-12T01:39:46.356" v="674" actId="47"/>
        <pc:sldMkLst>
          <pc:docMk/>
          <pc:sldMk cId="3642710730" sldId="2141415039"/>
        </pc:sldMkLst>
        <pc:spChg chg="del">
          <ac:chgData name="原国 政直" userId="45c645048fbc9bb8" providerId="LiveId" clId="{DAF0BB06-BE3B-4E51-823D-C4C5FF7DCA66}" dt="2022-06-12T01:27:59.236" v="359" actId="478"/>
          <ac:spMkLst>
            <pc:docMk/>
            <pc:sldMk cId="3642710730" sldId="2141415039"/>
            <ac:spMk id="2" creationId="{577550C1-4D58-A769-7CF2-771906684F13}"/>
          </ac:spMkLst>
        </pc:spChg>
        <pc:spChg chg="del">
          <ac:chgData name="原国 政直" userId="45c645048fbc9bb8" providerId="LiveId" clId="{DAF0BB06-BE3B-4E51-823D-C4C5FF7DCA66}" dt="2022-06-12T01:27:55.778" v="358" actId="478"/>
          <ac:spMkLst>
            <pc:docMk/>
            <pc:sldMk cId="3642710730" sldId="2141415039"/>
            <ac:spMk id="3" creationId="{C1BCECE9-ADC9-E2D8-AA4B-F86B544BD598}"/>
          </ac:spMkLst>
        </pc:spChg>
        <pc:picChg chg="add mod">
          <ac:chgData name="原国 政直" userId="45c645048fbc9bb8" providerId="LiveId" clId="{DAF0BB06-BE3B-4E51-823D-C4C5FF7DCA66}" dt="2022-06-12T01:28:43.047" v="365" actId="1076"/>
          <ac:picMkLst>
            <pc:docMk/>
            <pc:sldMk cId="3642710730" sldId="2141415039"/>
            <ac:picMk id="5" creationId="{ADC90006-306C-1461-6FF1-6BF552943431}"/>
          </ac:picMkLst>
        </pc:picChg>
      </pc:sldChg>
      <pc:sldChg chg="addSp new mod">
        <pc:chgData name="原国 政直" userId="45c645048fbc9bb8" providerId="LiveId" clId="{DAF0BB06-BE3B-4E51-823D-C4C5FF7DCA66}" dt="2022-06-12T01:46:32.278" v="687" actId="22"/>
        <pc:sldMkLst>
          <pc:docMk/>
          <pc:sldMk cId="2251502059" sldId="2141415040"/>
        </pc:sldMkLst>
        <pc:picChg chg="add">
          <ac:chgData name="原国 政直" userId="45c645048fbc9bb8" providerId="LiveId" clId="{DAF0BB06-BE3B-4E51-823D-C4C5FF7DCA66}" dt="2022-06-12T01:46:32.278" v="687" actId="22"/>
          <ac:picMkLst>
            <pc:docMk/>
            <pc:sldMk cId="2251502059" sldId="2141415040"/>
            <ac:picMk id="3" creationId="{AC4E2315-64C7-D14F-3AF7-46DB542907F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A1D19C07-8C2E-4147-B746-89821C504354}" type="datetimeFigureOut">
              <a:rPr kumimoji="1" lang="ja-JP" altLang="en-US" smtClean="0"/>
              <a:t>2023/2/20</a:t>
            </a:fld>
            <a:endParaRPr kumimoji="1" lang="ja-JP" altLang="en-US"/>
          </a:p>
        </p:txBody>
      </p:sp>
      <p:sp>
        <p:nvSpPr>
          <p:cNvPr id="4" name="スライド イメージ プレースホルダー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ja-JP" altLang="en-US"/>
          </a:p>
        </p:txBody>
      </p:sp>
      <p:sp>
        <p:nvSpPr>
          <p:cNvPr id="5" name="ノート プレースホルダー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3B46785B-2C62-475E-ADB5-7BB4BBD67940}" type="slidenum">
              <a:rPr kumimoji="1" lang="ja-JP" altLang="en-US" smtClean="0"/>
              <a:t>‹#›</a:t>
            </a:fld>
            <a:endParaRPr kumimoji="1" lang="ja-JP" altLang="en-US"/>
          </a:p>
        </p:txBody>
      </p:sp>
    </p:spTree>
    <p:extLst>
      <p:ext uri="{BB962C8B-B14F-4D97-AF65-F5344CB8AC3E}">
        <p14:creationId xmlns:p14="http://schemas.microsoft.com/office/powerpoint/2010/main" val="29292840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dirty="0">
                <a:solidFill>
                  <a:srgbClr val="202124"/>
                </a:solidFill>
                <a:effectLst/>
                <a:latin typeface="arial" panose="020B0604020202020204" pitchFamily="34" charset="0"/>
              </a:rPr>
              <a:t>ユニバーサルマスク＝「</a:t>
            </a:r>
            <a:r>
              <a:rPr lang="ja-JP" altLang="en-US" b="1" i="0" dirty="0">
                <a:solidFill>
                  <a:srgbClr val="202124"/>
                </a:solidFill>
                <a:effectLst/>
                <a:latin typeface="arial" panose="020B0604020202020204" pitchFamily="34" charset="0"/>
              </a:rPr>
              <a:t>無症状の人も含めてマスクを着用する」</a:t>
            </a:r>
            <a:endParaRPr kumimoji="1" lang="ja-JP" altLang="en-US" dirty="0"/>
          </a:p>
        </p:txBody>
      </p:sp>
      <p:sp>
        <p:nvSpPr>
          <p:cNvPr id="4" name="スライド番号プレースホルダー 3"/>
          <p:cNvSpPr>
            <a:spLocks noGrp="1"/>
          </p:cNvSpPr>
          <p:nvPr>
            <p:ph type="sldNum" sz="quarter" idx="5"/>
          </p:nvPr>
        </p:nvSpPr>
        <p:spPr/>
        <p:txBody>
          <a:bodyPr/>
          <a:lstStyle/>
          <a:p>
            <a:fld id="{3B46785B-2C62-475E-ADB5-7BB4BBD67940}" type="slidenum">
              <a:rPr kumimoji="1" lang="ja-JP" altLang="en-US" smtClean="0"/>
              <a:t>1</a:t>
            </a:fld>
            <a:endParaRPr kumimoji="1" lang="ja-JP" altLang="en-US"/>
          </a:p>
        </p:txBody>
      </p:sp>
    </p:spTree>
    <p:extLst>
      <p:ext uri="{BB962C8B-B14F-4D97-AF65-F5344CB8AC3E}">
        <p14:creationId xmlns:p14="http://schemas.microsoft.com/office/powerpoint/2010/main" val="385651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02F6E9-B0DB-076C-E929-C3DF76E958D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A67005-7604-78FE-6365-61F67CEFD8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C9B8AA2-A5C1-90A8-D6AD-67B9B1C5EA9B}"/>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27A02070-79F5-E799-BF76-B88E3211D9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D9ED57-D10C-AA13-B552-5460E0142C89}"/>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369746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7A84F9-58D7-1D30-C950-783706BA4E8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F24B1F3-CCAC-4E5B-DB7B-4C9FB827636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03C8B9-B0C2-CDFA-92AA-D955386B8F88}"/>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5F9C08FC-ED37-74A6-E524-359075A5CE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6AB0A4-53F2-AE7B-826B-9603EE6B9CFE}"/>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4247641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A265293-BDB1-17E6-04AF-004D7C69E2A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878C4B5-0351-2992-8B74-711AD4D601C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0F7874-8AC0-6901-A838-BFB219393887}"/>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C14A691E-5422-3D47-8987-D3CC8F22B3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CF9882-AE0B-3022-B812-AB4FDFB8A530}"/>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360687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6E6A6C-1508-06FB-5E2C-8627496DC6A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CA9665-0FB7-3A54-F8E4-A6271BF0220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E075EA6-6ACC-9064-3DB5-742116612C5B}"/>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3682DD07-D6BA-6B66-01AB-77E0BB541B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826B94-CE4C-930B-08C1-5BCAF96E852C}"/>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1949225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E6C117-EE91-D4FD-2A52-D1C140BBC7D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D68F723-3BA0-BBE1-1B07-C4A4F7A5E6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904CA71-E654-EC1F-B3E9-68AF7F0C55D5}"/>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7671DFE3-0B3E-E5A0-85AD-FCCE498BFD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3D10BB-E78F-83E4-223E-9C7EE699508F}"/>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368069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91F955-EF1C-7FE6-D206-2A6D3AFAE0C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C9645DA-6324-A2D4-7100-AC5AB2FDA37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E6DCF5F-0BFC-549D-C092-36F40AC0861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78854BB-4762-7575-676A-4E0E5971D7BD}"/>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6012DB23-70FF-F87C-27F8-4595A441200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6653442-BA2E-0E41-C8CC-92739076FA1E}"/>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4014653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68F56F-B5C5-7657-5D58-F36E0A5D742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748975-E86A-4513-24F5-87E6573311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58B0ADE-3F29-B297-E2BC-2C6F8E4915C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49C8CAD-B5B9-AD5F-A0DC-A9BA3452C1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7C56809-CE40-F94F-9955-EA95FF6D8E5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6642071-8FC4-C328-CE98-6E7D91C198F8}"/>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8" name="フッター プレースホルダー 7">
            <a:extLst>
              <a:ext uri="{FF2B5EF4-FFF2-40B4-BE49-F238E27FC236}">
                <a16:creationId xmlns:a16="http://schemas.microsoft.com/office/drawing/2014/main" id="{59AC28D3-26EE-C464-63F0-89FFFDC9F0E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9A0F2CB-02A3-FEAC-937B-37850C6D8F70}"/>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2658068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507D65-B9D2-781F-971E-67C4BF58266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6C85F55-1580-66BB-4DD4-22305B8E47EE}"/>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4" name="フッター プレースホルダー 3">
            <a:extLst>
              <a:ext uri="{FF2B5EF4-FFF2-40B4-BE49-F238E27FC236}">
                <a16:creationId xmlns:a16="http://schemas.microsoft.com/office/drawing/2014/main" id="{41926C46-0AF5-5193-8C36-0F499B5EDB2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9868AFE-F1DD-E728-6CED-F9018066FEE5}"/>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910420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3D03F90-8204-0E89-1494-258A75928B07}"/>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3" name="フッター プレースホルダー 2">
            <a:extLst>
              <a:ext uri="{FF2B5EF4-FFF2-40B4-BE49-F238E27FC236}">
                <a16:creationId xmlns:a16="http://schemas.microsoft.com/office/drawing/2014/main" id="{E4E7EDFB-3637-3500-0A28-D2F6BF94D40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07E1952-5A27-E78C-A6DF-2B5245911359}"/>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483040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73948-6CC6-70CB-F8E6-E62C96F8040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FA28ED-102A-CABD-6B57-C0B651B74E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3BB5247-4D6F-80AA-C5A7-424EAB4D19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505ED0F-F068-C1BF-C28E-6B0F262F40B7}"/>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FA65062B-9EDF-8433-916D-876D2937B50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DCB022-2703-4B73-8CD9-6F466F613F3F}"/>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3358141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D42F7E-5D60-A2D9-E274-952562F75D0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7891C4E-09E4-E143-21EC-775EF496A7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DD1153C-7A4A-B249-0991-2BF73BD73D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E4F65D-5271-58CB-016B-9B3B56C5E8EB}"/>
              </a:ext>
            </a:extLst>
          </p:cNvPr>
          <p:cNvSpPr>
            <a:spLocks noGrp="1"/>
          </p:cNvSpPr>
          <p:nvPr>
            <p:ph type="dt" sz="half" idx="10"/>
          </p:nvPr>
        </p:nvSpPr>
        <p:spPr/>
        <p:txBody>
          <a:bodyPr/>
          <a:lstStyle/>
          <a:p>
            <a:fld id="{003EFBE2-4E85-486C-A9C3-031230DD4AC4}"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07D63E4C-EA39-907B-418D-5F6DF29229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246AB02-A4DE-AA3F-0BEC-F3C6DECCF784}"/>
              </a:ext>
            </a:extLst>
          </p:cNvPr>
          <p:cNvSpPr>
            <a:spLocks noGrp="1"/>
          </p:cNvSpPr>
          <p:nvPr>
            <p:ph type="sldNum" sz="quarter" idx="12"/>
          </p:nvPr>
        </p:nvSpPr>
        <p:spPr/>
        <p:txBody>
          <a:body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2320565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50BD4C6-4714-B5F4-A782-0DD9F8AC4F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4A6DD9E-81D7-A4EE-A535-43046F9C03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C023F5E-484C-B8B3-4DCB-2F1DD70B82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3EFBE2-4E85-486C-A9C3-031230DD4AC4}"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B88EEFDE-1FA5-6334-9750-10B5CC5EDA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5638568-A325-CA98-0E25-A7608A76F4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57C3B-6DC5-4C0C-A6ED-FEE1F7A5F4BF}" type="slidenum">
              <a:rPr kumimoji="1" lang="ja-JP" altLang="en-US" smtClean="0"/>
              <a:t>‹#›</a:t>
            </a:fld>
            <a:endParaRPr kumimoji="1" lang="ja-JP" altLang="en-US"/>
          </a:p>
        </p:txBody>
      </p:sp>
    </p:spTree>
    <p:extLst>
      <p:ext uri="{BB962C8B-B14F-4D97-AF65-F5344CB8AC3E}">
        <p14:creationId xmlns:p14="http://schemas.microsoft.com/office/powerpoint/2010/main" val="336841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38FFE603-B503-8AF5-C917-80AAEB218C42}"/>
              </a:ext>
            </a:extLst>
          </p:cNvPr>
          <p:cNvSpPr txBox="1"/>
          <p:nvPr/>
        </p:nvSpPr>
        <p:spPr>
          <a:xfrm>
            <a:off x="0" y="0"/>
            <a:ext cx="12192000" cy="584775"/>
          </a:xfrm>
          <a:prstGeom prst="rect">
            <a:avLst/>
          </a:prstGeom>
          <a:solidFill>
            <a:schemeClr val="accent1">
              <a:lumMod val="50000"/>
            </a:schemeClr>
          </a:solidFill>
        </p:spPr>
        <p:txBody>
          <a:bodyPr wrap="square" rtlCol="0">
            <a:spAutoFit/>
          </a:bodyPr>
          <a:lstStyle/>
          <a:p>
            <a:r>
              <a:rPr lang="ja-JP" altLang="en-US" sz="3200" b="1" dirty="0">
                <a:solidFill>
                  <a:schemeClr val="bg1"/>
                </a:solidFill>
                <a:latin typeface="メイリオ" panose="020B0604030504040204" pitchFamily="50" charset="-128"/>
                <a:ea typeface="メイリオ" panose="020B0604030504040204" pitchFamily="50" charset="-128"/>
              </a:rPr>
              <a:t>　　　（案）　ｘｘｘ施設</a:t>
            </a:r>
            <a:r>
              <a:rPr lang="en-US" altLang="ja-JP" sz="3200" b="1" dirty="0">
                <a:solidFill>
                  <a:schemeClr val="bg1"/>
                </a:solidFill>
                <a:latin typeface="メイリオ" panose="020B0604030504040204" pitchFamily="50" charset="-128"/>
                <a:ea typeface="メイリオ" panose="020B0604030504040204" pitchFamily="50" charset="-128"/>
              </a:rPr>
              <a:t>_</a:t>
            </a:r>
            <a:r>
              <a:rPr lang="ja-JP" altLang="en-US" sz="3200" b="1" dirty="0">
                <a:solidFill>
                  <a:schemeClr val="bg1"/>
                </a:solidFill>
                <a:latin typeface="メイリオ" panose="020B0604030504040204" pitchFamily="50" charset="-128"/>
                <a:ea typeface="メイリオ" panose="020B0604030504040204" pitchFamily="50" charset="-128"/>
              </a:rPr>
              <a:t>基本方針（</a:t>
            </a:r>
            <a:r>
              <a:rPr lang="en-US" altLang="ja-JP" sz="3200" b="1" dirty="0">
                <a:solidFill>
                  <a:schemeClr val="bg1"/>
                </a:solidFill>
                <a:latin typeface="メイリオ" panose="020B0604030504040204" pitchFamily="50" charset="-128"/>
                <a:ea typeface="メイリオ" panose="020B0604030504040204" pitchFamily="50" charset="-128"/>
              </a:rPr>
              <a:t>After </a:t>
            </a:r>
            <a:r>
              <a:rPr lang="ja-JP" altLang="en-US" sz="3200" b="1" dirty="0">
                <a:solidFill>
                  <a:schemeClr val="bg1"/>
                </a:solidFill>
                <a:latin typeface="メイリオ" panose="020B0604030504040204" pitchFamily="50" charset="-128"/>
                <a:ea typeface="メイリオ" panose="020B0604030504040204" pitchFamily="50" charset="-128"/>
              </a:rPr>
              <a:t>コロナ）</a:t>
            </a:r>
            <a:endParaRPr lang="en-US" altLang="ja-JP" sz="3200" b="1"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CD6B79D5-108D-BD91-1139-B25379D49518}"/>
              </a:ext>
            </a:extLst>
          </p:cNvPr>
          <p:cNvSpPr txBox="1"/>
          <p:nvPr/>
        </p:nvSpPr>
        <p:spPr>
          <a:xfrm>
            <a:off x="0" y="584775"/>
            <a:ext cx="12192000" cy="584775"/>
          </a:xfrm>
          <a:prstGeom prst="rect">
            <a:avLst/>
          </a:prstGeom>
          <a:noFill/>
        </p:spPr>
        <p:txBody>
          <a:bodyPr wrap="square" rtlCol="0">
            <a:spAutoFit/>
          </a:bodyPr>
          <a:lstStyle/>
          <a:p>
            <a:r>
              <a:rPr lang="ja-JP" altLang="en-US" sz="1600" b="1" dirty="0"/>
              <a:t>◆</a:t>
            </a:r>
            <a:r>
              <a:rPr kumimoji="1" lang="en-US" altLang="ja-JP" sz="1600" b="1" dirty="0"/>
              <a:t>COVID-19</a:t>
            </a:r>
            <a:r>
              <a:rPr lang="ja-JP" altLang="en-US" sz="1600" b="1" dirty="0"/>
              <a:t>における各種対策の転換にあわせて施設における介護体制の見直しを行う。施設利用者を病原微生物から守りつつ、集団感染等による介護機能低下を抑止し「求められる介護を継続していく」</a:t>
            </a:r>
            <a:endParaRPr lang="en-US" altLang="ja-JP" sz="1600" b="1" dirty="0"/>
          </a:p>
        </p:txBody>
      </p:sp>
      <p:graphicFrame>
        <p:nvGraphicFramePr>
          <p:cNvPr id="4" name="表 5">
            <a:extLst>
              <a:ext uri="{FF2B5EF4-FFF2-40B4-BE49-F238E27FC236}">
                <a16:creationId xmlns:a16="http://schemas.microsoft.com/office/drawing/2014/main" id="{C8AC6C9F-1493-9D39-CB9B-974AE78FA4C8}"/>
              </a:ext>
            </a:extLst>
          </p:cNvPr>
          <p:cNvGraphicFramePr>
            <a:graphicFrameLocks noGrp="1"/>
          </p:cNvGraphicFramePr>
          <p:nvPr>
            <p:extLst>
              <p:ext uri="{D42A27DB-BD31-4B8C-83A1-F6EECF244321}">
                <p14:modId xmlns:p14="http://schemas.microsoft.com/office/powerpoint/2010/main" val="3238551594"/>
              </p:ext>
            </p:extLst>
          </p:nvPr>
        </p:nvGraphicFramePr>
        <p:xfrm>
          <a:off x="0" y="1103017"/>
          <a:ext cx="12192000" cy="5761028"/>
        </p:xfrm>
        <a:graphic>
          <a:graphicData uri="http://schemas.openxmlformats.org/drawingml/2006/table">
            <a:tbl>
              <a:tblPr firstRow="1" bandRow="1">
                <a:tableStyleId>{93296810-A885-4BE3-A3E7-6D5BEEA58F35}</a:tableStyleId>
              </a:tblPr>
              <a:tblGrid>
                <a:gridCol w="1479528">
                  <a:extLst>
                    <a:ext uri="{9D8B030D-6E8A-4147-A177-3AD203B41FA5}">
                      <a16:colId xmlns:a16="http://schemas.microsoft.com/office/drawing/2014/main" val="81874509"/>
                    </a:ext>
                  </a:extLst>
                </a:gridCol>
                <a:gridCol w="2761436">
                  <a:extLst>
                    <a:ext uri="{9D8B030D-6E8A-4147-A177-3AD203B41FA5}">
                      <a16:colId xmlns:a16="http://schemas.microsoft.com/office/drawing/2014/main" val="972630700"/>
                    </a:ext>
                  </a:extLst>
                </a:gridCol>
                <a:gridCol w="7951036">
                  <a:extLst>
                    <a:ext uri="{9D8B030D-6E8A-4147-A177-3AD203B41FA5}">
                      <a16:colId xmlns:a16="http://schemas.microsoft.com/office/drawing/2014/main" val="2526417712"/>
                    </a:ext>
                  </a:extLst>
                </a:gridCol>
              </a:tblGrid>
              <a:tr h="307891">
                <a:tc>
                  <a:txBody>
                    <a:bodyPr/>
                    <a:lstStyle/>
                    <a:p>
                      <a:pPr algn="ctr"/>
                      <a:r>
                        <a:rPr kumimoji="1" lang="ja-JP" altLang="en-US" sz="1800" b="1" dirty="0"/>
                        <a:t>カテゴリー</a:t>
                      </a:r>
                    </a:p>
                  </a:txBody>
                  <a:tcPr/>
                </a:tc>
                <a:tc>
                  <a:txBody>
                    <a:bodyPr/>
                    <a:lstStyle/>
                    <a:p>
                      <a:pPr algn="ctr"/>
                      <a:r>
                        <a:rPr kumimoji="1" lang="ja-JP" altLang="en-US" b="1" dirty="0">
                          <a:latin typeface="メイリオ" panose="020B0604030504040204" pitchFamily="50" charset="-128"/>
                          <a:ea typeface="メイリオ" panose="020B0604030504040204" pitchFamily="50" charset="-128"/>
                        </a:rPr>
                        <a:t>項目</a:t>
                      </a:r>
                    </a:p>
                  </a:txBody>
                  <a:tcPr/>
                </a:tc>
                <a:tc>
                  <a:txBody>
                    <a:bodyPr/>
                    <a:lstStyle/>
                    <a:p>
                      <a:pPr algn="ctr"/>
                      <a:r>
                        <a:rPr kumimoji="1" lang="ja-JP" altLang="en-US" dirty="0"/>
                        <a:t>感染対策を継続したうえでのポリシー</a:t>
                      </a:r>
                    </a:p>
                  </a:txBody>
                  <a:tcPr/>
                </a:tc>
                <a:extLst>
                  <a:ext uri="{0D108BD9-81ED-4DB2-BD59-A6C34878D82A}">
                    <a16:rowId xmlns:a16="http://schemas.microsoft.com/office/drawing/2014/main" val="1455729797"/>
                  </a:ext>
                </a:extLst>
              </a:tr>
              <a:tr h="538808">
                <a:tc rowSpan="6">
                  <a:txBody>
                    <a:bodyPr/>
                    <a:lstStyle/>
                    <a:p>
                      <a:r>
                        <a:rPr kumimoji="1" lang="ja-JP" altLang="en-US" b="1" dirty="0"/>
                        <a:t>医療体制</a:t>
                      </a:r>
                    </a:p>
                  </a:txBody>
                  <a:tcPr anchor="ctr"/>
                </a:tc>
                <a:tc>
                  <a:txBody>
                    <a:bodyPr/>
                    <a:lstStyle/>
                    <a:p>
                      <a:r>
                        <a:rPr kumimoji="1" lang="ja-JP" altLang="en-US" b="1" dirty="0">
                          <a:latin typeface="メイリオ" panose="020B0604030504040204" pitchFamily="50" charset="-128"/>
                          <a:ea typeface="メイリオ" panose="020B0604030504040204" pitchFamily="50" charset="-128"/>
                        </a:rPr>
                        <a:t>診療</a:t>
                      </a:r>
                    </a:p>
                  </a:txBody>
                  <a:tcPr anchor="ctr"/>
                </a:tc>
                <a:tc>
                  <a:txBody>
                    <a:bodyPr/>
                    <a:lstStyle/>
                    <a:p>
                      <a:r>
                        <a:rPr kumimoji="1" lang="ja-JP" altLang="en-US" b="1" u="sng" dirty="0"/>
                        <a:t>すべての患者が罹患している可能性があることを念頭に感染対策を実施</a:t>
                      </a:r>
                      <a:r>
                        <a:rPr kumimoji="1" lang="ja-JP" altLang="en-US" dirty="0"/>
                        <a:t>の上で診療にあたる</a:t>
                      </a:r>
                      <a:r>
                        <a:rPr kumimoji="1" lang="ja-JP" altLang="en-US" sz="1600" b="1" dirty="0">
                          <a:solidFill>
                            <a:srgbClr val="C00000"/>
                          </a:solidFill>
                        </a:rPr>
                        <a:t>（マスク着用ポリシー：ユニバーサルマスクとして着用）</a:t>
                      </a:r>
                      <a:endParaRPr kumimoji="1" lang="ja-JP" altLang="en-US" b="1" dirty="0">
                        <a:solidFill>
                          <a:srgbClr val="C00000"/>
                        </a:solidFill>
                      </a:endParaRPr>
                    </a:p>
                  </a:txBody>
                  <a:tcPr/>
                </a:tc>
                <a:extLst>
                  <a:ext uri="{0D108BD9-81ED-4DB2-BD59-A6C34878D82A}">
                    <a16:rowId xmlns:a16="http://schemas.microsoft.com/office/drawing/2014/main" val="1264151776"/>
                  </a:ext>
                </a:extLst>
              </a:tr>
              <a:tr h="538808">
                <a:tc vMerge="1">
                  <a:txBody>
                    <a:bodyPr/>
                    <a:lstStyle/>
                    <a:p>
                      <a:endParaRPr kumimoji="1" lang="ja-JP" altLang="en-US" dirty="0"/>
                    </a:p>
                  </a:txBody>
                  <a:tcPr/>
                </a:tc>
                <a:tc>
                  <a:txBody>
                    <a:bodyPr/>
                    <a:lstStyle/>
                    <a:p>
                      <a:r>
                        <a:rPr kumimoji="1" lang="ja-JP" altLang="en-US" b="1" dirty="0">
                          <a:latin typeface="メイリオ" panose="020B0604030504040204" pitchFamily="50" charset="-128"/>
                          <a:ea typeface="メイリオ" panose="020B0604030504040204" pitchFamily="50" charset="-128"/>
                        </a:rPr>
                        <a:t>病棟</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u="sng" dirty="0"/>
                        <a:t>すべての患者が罹患している可能性があることを念頭に感染対策を実施</a:t>
                      </a:r>
                      <a:r>
                        <a:rPr kumimoji="1" lang="ja-JP" altLang="en-US" dirty="0"/>
                        <a:t>の上で看護・介護を行う</a:t>
                      </a:r>
                      <a:r>
                        <a:rPr kumimoji="1" lang="ja-JP" altLang="en-US" sz="1600" b="1" dirty="0">
                          <a:solidFill>
                            <a:srgbClr val="C00000"/>
                          </a:solidFill>
                        </a:rPr>
                        <a:t>（マスク着用ポリシー：ユニバーサルマスクとして着用）</a:t>
                      </a:r>
                      <a:endParaRPr kumimoji="1" lang="ja-JP" altLang="en-US" dirty="0"/>
                    </a:p>
                  </a:txBody>
                  <a:tcPr/>
                </a:tc>
                <a:extLst>
                  <a:ext uri="{0D108BD9-81ED-4DB2-BD59-A6C34878D82A}">
                    <a16:rowId xmlns:a16="http://schemas.microsoft.com/office/drawing/2014/main" val="1730183876"/>
                  </a:ext>
                </a:extLst>
              </a:tr>
              <a:tr h="1000644">
                <a:tc vMerge="1">
                  <a:txBody>
                    <a:bodyPr/>
                    <a:lstStyle/>
                    <a:p>
                      <a:endParaRPr kumimoji="1" lang="ja-JP" altLang="en-US"/>
                    </a:p>
                  </a:txBody>
                  <a:tcPr/>
                </a:tc>
                <a:tc>
                  <a:txBody>
                    <a:bodyPr/>
                    <a:lstStyle/>
                    <a:p>
                      <a:r>
                        <a:rPr kumimoji="1" lang="ja-JP" altLang="en-US" b="1" dirty="0">
                          <a:latin typeface="メイリオ" panose="020B0604030504040204" pitchFamily="50" charset="-128"/>
                          <a:ea typeface="メイリオ" panose="020B0604030504040204" pitchFamily="50" charset="-128"/>
                        </a:rPr>
                        <a:t>検査体制（患者、職員）</a:t>
                      </a:r>
                    </a:p>
                  </a:txBody>
                  <a:tcPr anchor="ctr"/>
                </a:tc>
                <a:tc>
                  <a:txBody>
                    <a:bodyPr/>
                    <a:lstStyle/>
                    <a:p>
                      <a:r>
                        <a:rPr kumimoji="1" lang="ja-JP" altLang="en-US" dirty="0"/>
                        <a:t>・入院前：</a:t>
                      </a:r>
                      <a:r>
                        <a:rPr kumimoji="1" lang="en-US" altLang="ja-JP" dirty="0"/>
                        <a:t>PCR</a:t>
                      </a:r>
                      <a:r>
                        <a:rPr kumimoji="1" lang="ja-JP" altLang="en-US" dirty="0"/>
                        <a:t>継続（担当部門：入退院支援室）</a:t>
                      </a:r>
                      <a:endParaRPr kumimoji="1" lang="en-US" altLang="ja-JP" dirty="0"/>
                    </a:p>
                    <a:p>
                      <a:r>
                        <a:rPr kumimoji="1" lang="ja-JP" altLang="en-US" dirty="0"/>
                        <a:t>・転院前</a:t>
                      </a:r>
                      <a:r>
                        <a:rPr kumimoji="1" lang="ja-JP" altLang="en-US" dirty="0">
                          <a:sym typeface="Wingdings" panose="05000000000000000000" pitchFamily="2" charset="2"/>
                        </a:rPr>
                        <a:t>：抗原検査（</a:t>
                      </a:r>
                      <a:r>
                        <a:rPr kumimoji="1" lang="en-US" altLang="ja-JP" dirty="0">
                          <a:sym typeface="Wingdings" panose="05000000000000000000" pitchFamily="2" charset="2"/>
                        </a:rPr>
                        <a:t>※</a:t>
                      </a:r>
                      <a:r>
                        <a:rPr kumimoji="1" lang="ja-JP" altLang="en-US" dirty="0">
                          <a:sym typeface="Wingdings" panose="05000000000000000000" pitchFamily="2" charset="2"/>
                        </a:rPr>
                        <a:t>受け入れ先の状況に応じて対応可能）</a:t>
                      </a:r>
                      <a:endParaRPr kumimoji="1" lang="en-US" altLang="ja-JP" dirty="0"/>
                    </a:p>
                    <a:p>
                      <a:r>
                        <a:rPr kumimoji="1" lang="ja-JP" altLang="en-US" dirty="0"/>
                        <a:t>・受診時：帰宅可能者（抗原）、入院となる者（</a:t>
                      </a:r>
                      <a:r>
                        <a:rPr kumimoji="1" lang="en-US" altLang="ja-JP" dirty="0"/>
                        <a:t>PCR</a:t>
                      </a:r>
                      <a:r>
                        <a:rPr kumimoji="1" lang="ja-JP" altLang="en-US" dirty="0"/>
                        <a:t>）</a:t>
                      </a:r>
                      <a:endParaRPr kumimoji="1" lang="en-US" altLang="ja-JP" dirty="0"/>
                    </a:p>
                    <a:p>
                      <a:r>
                        <a:rPr kumimoji="1" lang="ja-JP" altLang="en-US" dirty="0"/>
                        <a:t>・アウトブレイク：「現行継続」濃厚接触者</a:t>
                      </a:r>
                      <a:r>
                        <a:rPr kumimoji="1" lang="en-US" altLang="ja-JP" dirty="0"/>
                        <a:t>5</a:t>
                      </a:r>
                      <a:r>
                        <a:rPr kumimoji="1" lang="ja-JP" altLang="en-US" dirty="0"/>
                        <a:t>日間（０，３，５日に</a:t>
                      </a:r>
                      <a:r>
                        <a:rPr kumimoji="1" lang="en-US" altLang="ja-JP" dirty="0"/>
                        <a:t>PCR</a:t>
                      </a:r>
                      <a:r>
                        <a:rPr kumimoji="1" lang="ja-JP" altLang="en-US" dirty="0"/>
                        <a:t>）</a:t>
                      </a:r>
                    </a:p>
                  </a:txBody>
                  <a:tcPr/>
                </a:tc>
                <a:extLst>
                  <a:ext uri="{0D108BD9-81ED-4DB2-BD59-A6C34878D82A}">
                    <a16:rowId xmlns:a16="http://schemas.microsoft.com/office/drawing/2014/main" val="758822369"/>
                  </a:ext>
                </a:extLst>
              </a:tr>
              <a:tr h="538808">
                <a:tc vMerge="1">
                  <a:txBody>
                    <a:bodyPr/>
                    <a:lstStyle/>
                    <a:p>
                      <a:endParaRPr kumimoji="1" lang="ja-JP" altLang="en-US" dirty="0"/>
                    </a:p>
                  </a:txBody>
                  <a:tcPr/>
                </a:tc>
                <a:tc>
                  <a:txBody>
                    <a:bodyPr/>
                    <a:lstStyle/>
                    <a:p>
                      <a:r>
                        <a:rPr kumimoji="1" lang="ja-JP" altLang="en-US" b="1" dirty="0">
                          <a:latin typeface="メイリオ" panose="020B0604030504040204" pitchFamily="50" charset="-128"/>
                          <a:ea typeface="メイリオ" panose="020B0604030504040204" pitchFamily="50" charset="-128"/>
                        </a:rPr>
                        <a:t>面会</a:t>
                      </a:r>
                    </a:p>
                  </a:txBody>
                  <a:tcPr anchor="ctr"/>
                </a:tc>
                <a:tc>
                  <a:txBody>
                    <a:bodyPr/>
                    <a:lstStyle/>
                    <a:p>
                      <a:r>
                        <a:rPr kumimoji="1" lang="en-US" altLang="ja-JP" dirty="0"/>
                        <a:t>5</a:t>
                      </a:r>
                      <a:r>
                        <a:rPr kumimoji="1" lang="ja-JP" altLang="en-US" dirty="0"/>
                        <a:t>月いっぱいは地域流行動向をみきわまるため面会制限を継続</a:t>
                      </a:r>
                      <a:endParaRPr kumimoji="1" lang="en-US" altLang="ja-JP" dirty="0"/>
                    </a:p>
                    <a:p>
                      <a:r>
                        <a:rPr kumimoji="1" lang="en-US" altLang="ja-JP" dirty="0"/>
                        <a:t>※</a:t>
                      </a:r>
                      <a:r>
                        <a:rPr kumimoji="1" lang="ja-JP" altLang="en-US" dirty="0"/>
                        <a:t>提案としては、医師、看護で面会可能者を選定すべき</a:t>
                      </a:r>
                    </a:p>
                  </a:txBody>
                  <a:tcPr/>
                </a:tc>
                <a:extLst>
                  <a:ext uri="{0D108BD9-81ED-4DB2-BD59-A6C34878D82A}">
                    <a16:rowId xmlns:a16="http://schemas.microsoft.com/office/drawing/2014/main" val="1752903526"/>
                  </a:ext>
                </a:extLst>
              </a:tr>
              <a:tr h="538808">
                <a:tc vMerge="1">
                  <a:txBody>
                    <a:bodyPr/>
                    <a:lstStyle/>
                    <a:p>
                      <a:endParaRPr kumimoji="1" lang="ja-JP" altLang="en-US" dirty="0"/>
                    </a:p>
                  </a:txBody>
                  <a:tcPr/>
                </a:tc>
                <a:tc>
                  <a:txBody>
                    <a:bodyPr/>
                    <a:lstStyle/>
                    <a:p>
                      <a:r>
                        <a:rPr kumimoji="1" lang="ja-JP" altLang="en-US" b="1" dirty="0">
                          <a:latin typeface="メイリオ" panose="020B0604030504040204" pitchFamily="50" charset="-128"/>
                          <a:ea typeface="メイリオ" panose="020B0604030504040204" pitchFamily="50" charset="-128"/>
                        </a:rPr>
                        <a:t>会議＋イベント</a:t>
                      </a:r>
                    </a:p>
                  </a:txBody>
                  <a:tcPr anchor="ctr"/>
                </a:tc>
                <a:tc>
                  <a:txBody>
                    <a:bodyPr/>
                    <a:lstStyle/>
                    <a:p>
                      <a:r>
                        <a:rPr kumimoji="1" lang="ja-JP" altLang="en-US" dirty="0"/>
                        <a:t>制限なし、</a:t>
                      </a:r>
                      <a:r>
                        <a:rPr kumimoji="1" lang="en-US" altLang="ja-JP" dirty="0"/>
                        <a:t>3</a:t>
                      </a:r>
                      <a:r>
                        <a:rPr kumimoji="1" lang="ja-JP" altLang="en-US" dirty="0"/>
                        <a:t>密を避け、体調不良者等は積極的に参加を控えさせる体制を構築。または開催前に体調確認表を用いる対策を講ずる</a:t>
                      </a:r>
                    </a:p>
                  </a:txBody>
                  <a:tcPr/>
                </a:tc>
                <a:extLst>
                  <a:ext uri="{0D108BD9-81ED-4DB2-BD59-A6C34878D82A}">
                    <a16:rowId xmlns:a16="http://schemas.microsoft.com/office/drawing/2014/main" val="63478115"/>
                  </a:ext>
                </a:extLst>
              </a:tr>
              <a:tr h="307891">
                <a:tc vMerge="1">
                  <a:txBody>
                    <a:bodyPr/>
                    <a:lstStyle/>
                    <a:p>
                      <a:endParaRPr kumimoji="1" lang="ja-JP" altLang="en-US" dirty="0"/>
                    </a:p>
                  </a:txBody>
                  <a:tcPr/>
                </a:tc>
                <a:tc>
                  <a:txBody>
                    <a:bodyPr/>
                    <a:lstStyle/>
                    <a:p>
                      <a:r>
                        <a:rPr kumimoji="1" lang="ja-JP" altLang="en-US" b="1" dirty="0">
                          <a:latin typeface="メイリオ" panose="020B0604030504040204" pitchFamily="50" charset="-128"/>
                          <a:ea typeface="メイリオ" panose="020B0604030504040204" pitchFamily="50" charset="-128"/>
                        </a:rPr>
                        <a:t>職員就業関連</a:t>
                      </a:r>
                    </a:p>
                  </a:txBody>
                  <a:tcPr anchor="ctr"/>
                </a:tc>
                <a:tc>
                  <a:txBody>
                    <a:bodyPr/>
                    <a:lstStyle/>
                    <a:p>
                      <a:r>
                        <a:rPr kumimoji="1" lang="ja-JP" altLang="en-US" b="1" dirty="0"/>
                        <a:t>体調不良者：積極的に休んでもらう、休職期間は選定しない</a:t>
                      </a:r>
                      <a:endParaRPr kumimoji="1" lang="en-US" altLang="ja-JP" b="1" dirty="0"/>
                    </a:p>
                    <a:p>
                      <a:r>
                        <a:rPr kumimoji="1" lang="ja-JP" altLang="en-US" b="1" dirty="0"/>
                        <a:t>濃厚接触者：原則インフルエンザと同様に体調不良がなければ勤務可</a:t>
                      </a:r>
                      <a:endParaRPr kumimoji="1" lang="en-US" altLang="ja-JP" b="1" dirty="0"/>
                    </a:p>
                    <a:p>
                      <a:r>
                        <a:rPr kumimoji="1" lang="en-US" altLang="ja-JP" sz="1200" b="1" dirty="0">
                          <a:solidFill>
                            <a:srgbClr val="C00000"/>
                          </a:solidFill>
                        </a:rPr>
                        <a:t>※</a:t>
                      </a:r>
                      <a:r>
                        <a:rPr kumimoji="1" lang="ja-JP" altLang="en-US" sz="1200" b="1" dirty="0">
                          <a:solidFill>
                            <a:srgbClr val="C00000"/>
                          </a:solidFill>
                        </a:rPr>
                        <a:t>但し業務内容（上長判断）や業務前の抗原検査の実施については濃厚の程度を見て判断</a:t>
                      </a:r>
                      <a:endParaRPr kumimoji="1" lang="ja-JP" altLang="en-US" sz="1400" b="1" dirty="0">
                        <a:solidFill>
                          <a:srgbClr val="C00000"/>
                        </a:solidFill>
                      </a:endParaRPr>
                    </a:p>
                  </a:txBody>
                  <a:tcPr/>
                </a:tc>
                <a:extLst>
                  <a:ext uri="{0D108BD9-81ED-4DB2-BD59-A6C34878D82A}">
                    <a16:rowId xmlns:a16="http://schemas.microsoft.com/office/drawing/2014/main" val="21424055"/>
                  </a:ext>
                </a:extLst>
              </a:tr>
              <a:tr h="322687">
                <a:tc rowSpan="2">
                  <a:txBody>
                    <a:bodyPr/>
                    <a:lstStyle/>
                    <a:p>
                      <a:r>
                        <a:rPr kumimoji="1" lang="ja-JP" altLang="en-US" b="1" dirty="0"/>
                        <a:t>その他</a:t>
                      </a:r>
                    </a:p>
                  </a:txBody>
                  <a:tcPr anchor="ctr"/>
                </a:tc>
                <a:tc>
                  <a:txBody>
                    <a:bodyPr/>
                    <a:lstStyle/>
                    <a:p>
                      <a:r>
                        <a:rPr kumimoji="1" lang="ja-JP" altLang="en-US" b="1" dirty="0">
                          <a:latin typeface="メイリオ" panose="020B0604030504040204" pitchFamily="50" charset="-128"/>
                          <a:ea typeface="メイリオ" panose="020B0604030504040204" pitchFamily="50" charset="-128"/>
                        </a:rPr>
                        <a:t>飲食</a:t>
                      </a:r>
                    </a:p>
                  </a:txBody>
                  <a:tcPr anchor="ctr"/>
                </a:tc>
                <a:tc>
                  <a:txBody>
                    <a:bodyPr/>
                    <a:lstStyle/>
                    <a:p>
                      <a:r>
                        <a:rPr kumimoji="1" lang="ja-JP" altLang="en-US" dirty="0"/>
                        <a:t>個人責任のもの判断されたし、集団での開催に関しては（地域流行判断）</a:t>
                      </a:r>
                    </a:p>
                  </a:txBody>
                  <a:tcPr/>
                </a:tc>
                <a:extLst>
                  <a:ext uri="{0D108BD9-81ED-4DB2-BD59-A6C34878D82A}">
                    <a16:rowId xmlns:a16="http://schemas.microsoft.com/office/drawing/2014/main" val="526190044"/>
                  </a:ext>
                </a:extLst>
              </a:tr>
              <a:tr h="457508">
                <a:tc vMerge="1">
                  <a:txBody>
                    <a:bodyPr/>
                    <a:lstStyle/>
                    <a:p>
                      <a:endParaRPr kumimoji="1" lang="ja-JP" altLang="en-US" b="1" dirty="0"/>
                    </a:p>
                  </a:txBody>
                  <a:tcPr/>
                </a:tc>
                <a:tc>
                  <a:txBody>
                    <a:bodyPr/>
                    <a:lstStyle/>
                    <a:p>
                      <a:r>
                        <a:rPr kumimoji="1" lang="ja-JP" altLang="en-US" b="1" dirty="0"/>
                        <a:t>出張等</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個人責任のもの判断されたし、集団での開催に関しては（地域流行判断）</a:t>
                      </a:r>
                    </a:p>
                  </a:txBody>
                  <a:tcPr/>
                </a:tc>
                <a:extLst>
                  <a:ext uri="{0D108BD9-81ED-4DB2-BD59-A6C34878D82A}">
                    <a16:rowId xmlns:a16="http://schemas.microsoft.com/office/drawing/2014/main" val="3059702191"/>
                  </a:ext>
                </a:extLst>
              </a:tr>
            </a:tbl>
          </a:graphicData>
        </a:graphic>
      </p:graphicFrame>
      <p:sp>
        <p:nvSpPr>
          <p:cNvPr id="6" name="テキスト ボックス 5">
            <a:extLst>
              <a:ext uri="{FF2B5EF4-FFF2-40B4-BE49-F238E27FC236}">
                <a16:creationId xmlns:a16="http://schemas.microsoft.com/office/drawing/2014/main" id="{AD6ED634-6056-3BA8-8C1C-ED89CB0DA706}"/>
              </a:ext>
            </a:extLst>
          </p:cNvPr>
          <p:cNvSpPr txBox="1"/>
          <p:nvPr/>
        </p:nvSpPr>
        <p:spPr>
          <a:xfrm>
            <a:off x="10498160" y="61554"/>
            <a:ext cx="1608133" cy="415498"/>
          </a:xfrm>
          <a:prstGeom prst="rect">
            <a:avLst/>
          </a:prstGeom>
          <a:noFill/>
        </p:spPr>
        <p:txBody>
          <a:bodyPr wrap="none" rtlCol="0">
            <a:spAutoFit/>
          </a:bodyPr>
          <a:lstStyle/>
          <a:p>
            <a:pPr algn="r"/>
            <a:r>
              <a:rPr kumimoji="1" lang="ja-JP" altLang="en-US" sz="1050" b="1" dirty="0">
                <a:solidFill>
                  <a:schemeClr val="bg1"/>
                </a:solidFill>
              </a:rPr>
              <a:t>初版：</a:t>
            </a:r>
            <a:r>
              <a:rPr kumimoji="1" lang="en-US" altLang="ja-JP" sz="1050" b="1" dirty="0">
                <a:solidFill>
                  <a:schemeClr val="bg1"/>
                </a:solidFill>
              </a:rPr>
              <a:t>2022</a:t>
            </a:r>
            <a:r>
              <a:rPr kumimoji="1" lang="ja-JP" altLang="en-US" sz="1050" b="1" dirty="0">
                <a:solidFill>
                  <a:schemeClr val="bg1"/>
                </a:solidFill>
              </a:rPr>
              <a:t>年</a:t>
            </a:r>
            <a:r>
              <a:rPr kumimoji="1" lang="en-US" altLang="ja-JP" sz="1050" b="1" dirty="0">
                <a:solidFill>
                  <a:schemeClr val="bg1"/>
                </a:solidFill>
              </a:rPr>
              <a:t>3</a:t>
            </a:r>
            <a:r>
              <a:rPr kumimoji="1" lang="ja-JP" altLang="en-US" sz="1050" b="1" dirty="0">
                <a:solidFill>
                  <a:schemeClr val="bg1"/>
                </a:solidFill>
              </a:rPr>
              <a:t>月</a:t>
            </a:r>
            <a:r>
              <a:rPr kumimoji="1" lang="en-US" altLang="ja-JP" sz="1050" b="1" dirty="0">
                <a:solidFill>
                  <a:schemeClr val="bg1"/>
                </a:solidFill>
              </a:rPr>
              <a:t>8</a:t>
            </a:r>
            <a:r>
              <a:rPr kumimoji="1" lang="ja-JP" altLang="en-US" sz="1050" b="1" dirty="0">
                <a:solidFill>
                  <a:schemeClr val="bg1"/>
                </a:solidFill>
              </a:rPr>
              <a:t>日</a:t>
            </a:r>
            <a:endParaRPr kumimoji="1" lang="en-US" altLang="ja-JP" sz="1050" b="1" dirty="0">
              <a:solidFill>
                <a:schemeClr val="bg1"/>
              </a:solidFill>
            </a:endParaRPr>
          </a:p>
          <a:p>
            <a:pPr algn="r"/>
            <a:r>
              <a:rPr lang="ja-JP" altLang="en-US" sz="1050" b="1" dirty="0">
                <a:solidFill>
                  <a:schemeClr val="bg1"/>
                </a:solidFill>
              </a:rPr>
              <a:t>第</a:t>
            </a:r>
            <a:r>
              <a:rPr lang="en-US" altLang="ja-JP" sz="1050" b="1" dirty="0">
                <a:solidFill>
                  <a:schemeClr val="bg1"/>
                </a:solidFill>
              </a:rPr>
              <a:t>4</a:t>
            </a:r>
            <a:r>
              <a:rPr lang="ja-JP" altLang="en-US" sz="1050" b="1" dirty="0">
                <a:solidFill>
                  <a:schemeClr val="bg1"/>
                </a:solidFill>
              </a:rPr>
              <a:t>版：</a:t>
            </a:r>
            <a:r>
              <a:rPr lang="en-US" altLang="ja-JP" sz="1050" b="1" dirty="0">
                <a:solidFill>
                  <a:schemeClr val="bg1"/>
                </a:solidFill>
              </a:rPr>
              <a:t>2023</a:t>
            </a:r>
            <a:r>
              <a:rPr lang="ja-JP" altLang="en-US" sz="1050" b="1" dirty="0">
                <a:solidFill>
                  <a:schemeClr val="bg1"/>
                </a:solidFill>
              </a:rPr>
              <a:t>年</a:t>
            </a:r>
            <a:r>
              <a:rPr lang="en-US" altLang="ja-JP" sz="1050" b="1" dirty="0">
                <a:solidFill>
                  <a:schemeClr val="bg1"/>
                </a:solidFill>
              </a:rPr>
              <a:t>2</a:t>
            </a:r>
            <a:r>
              <a:rPr lang="ja-JP" altLang="en-US" sz="1050" b="1" dirty="0">
                <a:solidFill>
                  <a:schemeClr val="bg1"/>
                </a:solidFill>
              </a:rPr>
              <a:t>月</a:t>
            </a:r>
            <a:r>
              <a:rPr lang="en-US" altLang="ja-JP" sz="1050" b="1" dirty="0">
                <a:solidFill>
                  <a:schemeClr val="bg1"/>
                </a:solidFill>
              </a:rPr>
              <a:t>16</a:t>
            </a:r>
            <a:r>
              <a:rPr lang="ja-JP" altLang="en-US" sz="1050" b="1" dirty="0">
                <a:solidFill>
                  <a:schemeClr val="bg1"/>
                </a:solidFill>
              </a:rPr>
              <a:t>日</a:t>
            </a:r>
            <a:endParaRPr kumimoji="1" lang="ja-JP" altLang="en-US" sz="1050" b="1" dirty="0">
              <a:solidFill>
                <a:schemeClr val="bg1"/>
              </a:solidFill>
            </a:endParaRPr>
          </a:p>
        </p:txBody>
      </p:sp>
      <p:sp>
        <p:nvSpPr>
          <p:cNvPr id="3" name="テキスト ボックス 2">
            <a:extLst>
              <a:ext uri="{FF2B5EF4-FFF2-40B4-BE49-F238E27FC236}">
                <a16:creationId xmlns:a16="http://schemas.microsoft.com/office/drawing/2014/main" id="{79297F4D-2F38-3CE4-0BA2-9B26F71A594E}"/>
              </a:ext>
            </a:extLst>
          </p:cNvPr>
          <p:cNvSpPr txBox="1"/>
          <p:nvPr/>
        </p:nvSpPr>
        <p:spPr>
          <a:xfrm>
            <a:off x="2541180" y="3772930"/>
            <a:ext cx="7109639" cy="923330"/>
          </a:xfrm>
          <a:prstGeom prst="rect">
            <a:avLst/>
          </a:prstGeom>
          <a:noFill/>
        </p:spPr>
        <p:txBody>
          <a:bodyPr wrap="none" rtlCol="0">
            <a:spAutoFit/>
          </a:bodyPr>
          <a:lstStyle/>
          <a:p>
            <a:r>
              <a:rPr kumimoji="1" lang="ja-JP" altLang="en-US" sz="5400" b="1" dirty="0">
                <a:highlight>
                  <a:srgbClr val="FFFF00"/>
                </a:highlight>
              </a:rPr>
              <a:t>要改定し活用ください</a:t>
            </a:r>
          </a:p>
        </p:txBody>
      </p:sp>
    </p:spTree>
    <p:extLst>
      <p:ext uri="{BB962C8B-B14F-4D97-AF65-F5344CB8AC3E}">
        <p14:creationId xmlns:p14="http://schemas.microsoft.com/office/powerpoint/2010/main" val="21659899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968</TotalTime>
  <Words>412</Words>
  <Application>Microsoft Office PowerPoint</Application>
  <PresentationFormat>ワイド画面</PresentationFormat>
  <Paragraphs>34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游ゴシック Light</vt:lpstr>
      <vt:lpstr>arial</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高山 義浩</dc:creator>
  <cp:lastModifiedBy>原國政直</cp:lastModifiedBy>
  <cp:revision>43</cp:revision>
  <cp:lastPrinted>2023-01-21T06:53:20Z</cp:lastPrinted>
  <dcterms:created xsi:type="dcterms:W3CDTF">2022-06-03T05:40:25Z</dcterms:created>
  <dcterms:modified xsi:type="dcterms:W3CDTF">2023-02-20T05:46:54Z</dcterms:modified>
</cp:coreProperties>
</file>